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37"/>
  </p:notesMasterIdLst>
  <p:sldIdLst>
    <p:sldId id="256" r:id="rId3"/>
    <p:sldId id="257" r:id="rId4"/>
    <p:sldId id="469" r:id="rId5"/>
    <p:sldId id="462" r:id="rId6"/>
    <p:sldId id="260" r:id="rId7"/>
    <p:sldId id="463" r:id="rId8"/>
    <p:sldId id="278" r:id="rId9"/>
    <p:sldId id="465" r:id="rId10"/>
    <p:sldId id="467" r:id="rId11"/>
    <p:sldId id="470" r:id="rId12"/>
    <p:sldId id="466" r:id="rId13"/>
    <p:sldId id="471" r:id="rId14"/>
    <p:sldId id="472" r:id="rId15"/>
    <p:sldId id="473" r:id="rId16"/>
    <p:sldId id="475" r:id="rId17"/>
    <p:sldId id="474" r:id="rId18"/>
    <p:sldId id="476" r:id="rId19"/>
    <p:sldId id="477" r:id="rId20"/>
    <p:sldId id="480" r:id="rId21"/>
    <p:sldId id="481" r:id="rId22"/>
    <p:sldId id="482" r:id="rId23"/>
    <p:sldId id="483" r:id="rId24"/>
    <p:sldId id="262" r:id="rId25"/>
    <p:sldId id="478" r:id="rId26"/>
    <p:sldId id="258" r:id="rId27"/>
    <p:sldId id="484" r:id="rId28"/>
    <p:sldId id="485" r:id="rId29"/>
    <p:sldId id="259" r:id="rId30"/>
    <p:sldId id="479" r:id="rId31"/>
    <p:sldId id="261" r:id="rId32"/>
    <p:sldId id="263" r:id="rId33"/>
    <p:sldId id="264" r:id="rId34"/>
    <p:sldId id="265" r:id="rId35"/>
    <p:sldId id="486"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nsolas" panose="020B0609020204030204" pitchFamily="49" charset="0"/>
      <p:regular r:id="rId44"/>
      <p:bold r:id="rId45"/>
      <p:italic r:id="rId46"/>
      <p:boldItalic r:id="rId47"/>
    </p:embeddedFont>
    <p:embeddedFont>
      <p:font typeface="Lato" panose="020B0604020202020204" charset="0"/>
      <p:regular r:id="rId48"/>
      <p:bold r:id="rId49"/>
      <p:italic r:id="rId50"/>
      <p:boldItalic r:id="rId51"/>
    </p:embeddedFont>
    <p:embeddedFont>
      <p:font typeface="Raleway" panose="020B0604020202020204"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8014" autoAdjust="0"/>
  </p:normalViewPr>
  <p:slideViewPr>
    <p:cSldViewPr snapToGrid="0" snapToObjects="1">
      <p:cViewPr varScale="1">
        <p:scale>
          <a:sx n="132" d="100"/>
          <a:sy n="132" d="100"/>
        </p:scale>
        <p:origin x="1014" y="-702"/>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 Services</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Machine Learning Services</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4/17/2019</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4/17/2019</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4/17/2019</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4/17/2019</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4/17/2019</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4/17/2019</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4/17/2019</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4/17/2019</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4/17/2019</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4/17/2019</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4/17/2019</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4/17/2019</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4/17/2019</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uncc.campuslabs.com/courseeval/ce/dsba/6190/u91"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4.jpe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9.svg"/></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6190-U91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hlinkClick r:id="rId2"/>
              </a:rPr>
              <a:t>Course Evaluation</a:t>
            </a:r>
            <a:endParaRPr lang="en-US" dirty="0"/>
          </a:p>
          <a:p>
            <a:r>
              <a:rPr lang="en-US" dirty="0"/>
              <a:t>Containerization</a:t>
            </a:r>
          </a:p>
          <a:p>
            <a:pPr lvl="1">
              <a:spcBef>
                <a:spcPts val="0"/>
              </a:spcBef>
            </a:pPr>
            <a:r>
              <a:rPr lang="en-US" dirty="0"/>
              <a:t>Kubernetes and Docker</a:t>
            </a:r>
          </a:p>
          <a:p>
            <a:pPr lvl="1">
              <a:spcBef>
                <a:spcPts val="0"/>
              </a:spcBef>
            </a:pPr>
            <a:r>
              <a:rPr lang="en-US" dirty="0"/>
              <a:t>AKS and ACI</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a:t>
            </a:r>
          </a:p>
          <a:p>
            <a:pPr lvl="2">
              <a:spcBef>
                <a:spcPts val="0"/>
              </a:spcBef>
            </a:pPr>
            <a:r>
              <a:rPr lang="en-US" dirty="0" err="1"/>
              <a:t>MMLSpark</a:t>
            </a:r>
            <a:endParaRPr lang="en-US" dirty="0"/>
          </a:p>
        </p:txBody>
      </p:sp>
    </p:spTree>
    <p:extLst>
      <p:ext uri="{BB962C8B-B14F-4D97-AF65-F5344CB8AC3E}">
        <p14:creationId xmlns:p14="http://schemas.microsoft.com/office/powerpoint/2010/main" val="280331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endParaRPr lang="en-US" dirty="0"/>
          </a:p>
          <a:p>
            <a:r>
              <a:rPr lang="en-US" dirty="0"/>
              <a:t>Think of Docker is a trimmed down VM image with sets of packages and settings that are configured for reuse.</a:t>
            </a:r>
          </a:p>
          <a:p>
            <a:endParaRPr lang="en-US" dirty="0"/>
          </a:p>
        </p:txBody>
      </p:sp>
      <p:pic>
        <p:nvPicPr>
          <p:cNvPr id="1028" name="Picture 4" descr="https://upload.wikimedia.org/wikipedia/commons/thumb/4/4e/Docker_%28container_engine%29_logo.svg/2000px-Docker_%28container_engine%29_logo.svg.png">
            <a:extLst>
              <a:ext uri="{FF2B5EF4-FFF2-40B4-BE49-F238E27FC236}">
                <a16:creationId xmlns:a16="http://schemas.microsoft.com/office/drawing/2014/main" id="{A87CA639-C9CB-4BD8-9DC0-22704B102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292"/>
          <a:stretch/>
        </p:blipFill>
        <p:spPr bwMode="auto">
          <a:xfrm>
            <a:off x="5090700" y="57151"/>
            <a:ext cx="39052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60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r>
              <a:rPr lang="en-US" sz="1100" dirty="0">
                <a:hlinkClick r:id="rId6"/>
              </a:rPr>
              <a:t>https://azure.microsoft.com/en-us/resources/videos/azure-kubernetes-service-overview/</a:t>
            </a:r>
            <a:endParaRPr lang="en-US" sz="1100" dirty="0"/>
          </a:p>
        </p:txBody>
      </p:sp>
    </p:spTree>
    <p:extLst>
      <p:ext uri="{BB962C8B-B14F-4D97-AF65-F5344CB8AC3E}">
        <p14:creationId xmlns:p14="http://schemas.microsoft.com/office/powerpoint/2010/main" val="192594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pic>
        <p:nvPicPr>
          <p:cNvPr id="20" name="Picture Placeholder 19">
            <a:extLst>
              <a:ext uri="{FF2B5EF4-FFF2-40B4-BE49-F238E27FC236}">
                <a16:creationId xmlns:a16="http://schemas.microsoft.com/office/drawing/2014/main" id="{D4B37E0E-A501-4690-A82A-E55AE0362D8A}"/>
              </a:ext>
            </a:extLst>
          </p:cNvPr>
          <p:cNvPicPr>
            <a:picLocks noGrp="1" noChangeAspect="1"/>
          </p:cNvPicPr>
          <p:nvPr>
            <p:ph type="pic" sz="quarter" idx="16"/>
          </p:nvPr>
        </p:nvPicPr>
        <p:blipFill rotWithShape="1">
          <a:blip r:embed="rId3">
            <a:extLst>
              <a:ext uri="{96DAC541-7B7A-43D3-8B79-37D633B846F1}">
                <asvg:svgBlip xmlns:asvg="http://schemas.microsoft.com/office/drawing/2016/SVG/main" r:embed="rId4"/>
              </a:ext>
            </a:extLst>
          </a:blip>
          <a:srcRect l="-10640" t="-29865" r="-10640" b="-29865"/>
          <a:stretch/>
        </p:blipFill>
        <p:spPr>
          <a:xfrm>
            <a:off x="3579588" y="1476974"/>
            <a:ext cx="2002506" cy="2002506"/>
          </a:xfrm>
        </p:spPr>
      </p:pic>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API Serving with </a:t>
            </a:r>
            <a:r>
              <a:rPr lang="en-US" dirty="0" err="1">
                <a:solidFill>
                  <a:schemeClr val="tx1"/>
                </a:solidFill>
              </a:rPr>
              <a:t>MMLSpark</a:t>
            </a:r>
            <a:endParaRPr lang="en-US" dirty="0">
              <a:solidFill>
                <a:schemeClr val="tx1"/>
              </a:solidFill>
            </a:endParaRP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5"/>
          <a:srcRect l="-28404" t="-28404" r="-28404" b="-28404"/>
          <a:stretch/>
        </p:blipFill>
        <p:spPr>
          <a:xfrm>
            <a:off x="6593922" y="1476974"/>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Deployment with Azure Machine Learning Service</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6"/>
          <a:srcRect l="24884" t="-16083" r="25866" b="-16083"/>
          <a:stretch/>
        </p:blipFill>
        <p:spPr>
          <a:xfrm>
            <a:off x="525387" y="1476974"/>
            <a:ext cx="2002506" cy="2002506"/>
          </a:xfrm>
          <a:ln>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rotWithShape="1">
          <a:blip r:embed="rId2"/>
          <a:srcRect l="31949" r="33603"/>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rotWithShape="1">
          <a:blip r:embed="rId2"/>
          <a:srcRect l="31949" r="33603"/>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323412"/>
            <a:ext cx="8625525" cy="583754"/>
          </a:xfrm>
        </p:spPr>
        <p:txBody>
          <a:bodyPr>
            <a:normAutofit fontScale="90000"/>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1385813979"/>
              </p:ext>
            </p:extLst>
          </p:nvPr>
        </p:nvGraphicFramePr>
        <p:xfrm>
          <a:off x="416207" y="1067795"/>
          <a:ext cx="8311588" cy="3752293"/>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a:t>FPGAs</a:t>
                      </a:r>
                      <a:endParaRPr lang="en-US" sz="1100" dirty="0"/>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ML Server on a DSVM…)</a:t>
                      </a:r>
                      <a:endParaRPr kumimoji="0" lang="en-US" sz="1400" b="0" i="0" u="none" strike="noStrike" kern="1200" cap="none" spc="0" normalizeH="0" baseline="0" noProof="0" dirty="0">
                        <a:ln>
                          <a:noFill/>
                        </a:ln>
                        <a:solidFill>
                          <a:srgbClr val="57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2377115140"/>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2541</TotalTime>
  <Words>1621</Words>
  <Application>Microsoft Office PowerPoint</Application>
  <PresentationFormat>On-screen Show (16:9)</PresentationFormat>
  <Paragraphs>268</Paragraphs>
  <Slides>34</Slides>
  <Notes>6</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Raleway</vt:lpstr>
      <vt:lpstr>Calibri Light</vt:lpstr>
      <vt:lpstr>Wingdings</vt:lpstr>
      <vt:lpstr>Consolas</vt:lpstr>
      <vt:lpstr>Lato</vt:lpstr>
      <vt:lpstr>Calibri</vt:lpstr>
      <vt:lpstr>Arial</vt:lpstr>
      <vt:lpstr>Segoe UI</vt:lpstr>
      <vt:lpstr>Times New Roman</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CUDA and OpenCL</vt:lpstr>
      <vt:lpstr>Keras Model Walkthrough</vt:lpstr>
      <vt:lpstr>IMDB Dataset</vt:lpstr>
      <vt:lpstr>Models and Compiling</vt:lpstr>
      <vt:lpstr>Layers</vt:lpstr>
      <vt:lpstr>Fit, Save, and Show</vt:lpstr>
      <vt:lpstr>Containerization  and  Model Operationalization</vt:lpstr>
      <vt:lpstr>Containerization</vt:lpstr>
      <vt:lpstr>Docker</vt:lpstr>
      <vt:lpstr>Container Orchestration</vt:lpstr>
      <vt:lpstr>PowerPoint Presentation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Deployment on Azure Machine Learning Service</vt:lpstr>
      <vt:lpstr>Where Can We Deploy This Stuff (in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155</cp:revision>
  <dcterms:created xsi:type="dcterms:W3CDTF">2019-01-02T02:35:54Z</dcterms:created>
  <dcterms:modified xsi:type="dcterms:W3CDTF">2019-04-18T15:16:56Z</dcterms:modified>
</cp:coreProperties>
</file>